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Powerpoint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5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Chronological order</a:t>
            </a:r>
          </a:p>
          <a:p>
            <a:r>
              <a:rPr lang="en-US" dirty="0" smtClean="0"/>
              <a:t>Broad to specific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7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Posture</a:t>
            </a:r>
          </a:p>
          <a:p>
            <a:r>
              <a:rPr lang="en-US" dirty="0" smtClean="0"/>
              <a:t>Hand gestures</a:t>
            </a:r>
          </a:p>
          <a:p>
            <a:r>
              <a:rPr lang="en-US" dirty="0" smtClean="0"/>
              <a:t>Movements around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2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everyone</a:t>
            </a:r>
          </a:p>
          <a:p>
            <a:r>
              <a:rPr lang="en-US" dirty="0" smtClean="0"/>
              <a:t>Look up 90% of the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7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a constant, steady pace</a:t>
            </a:r>
          </a:p>
          <a:p>
            <a:r>
              <a:rPr lang="en-US" dirty="0" smtClean="0"/>
              <a:t>Pause</a:t>
            </a:r>
          </a:p>
          <a:p>
            <a:r>
              <a:rPr lang="en-US" dirty="0" smtClean="0"/>
              <a:t>Coherent</a:t>
            </a:r>
          </a:p>
        </p:txBody>
      </p:sp>
    </p:spTree>
    <p:extLst>
      <p:ext uri="{BB962C8B-B14F-4D97-AF65-F5344CB8AC3E}">
        <p14:creationId xmlns:p14="http://schemas.microsoft.com/office/powerpoint/2010/main" val="192588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for topic and audience</a:t>
            </a:r>
          </a:p>
          <a:p>
            <a:r>
              <a:rPr lang="en-US" dirty="0" smtClean="0"/>
              <a:t>Can fluctuate for emphasis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4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elements of a good presentation added together</a:t>
            </a:r>
          </a:p>
          <a:p>
            <a:r>
              <a:rPr lang="en-US" dirty="0" smtClean="0"/>
              <a:t>Effective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4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71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10</TotalTime>
  <Words>60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Powerpoint Tips</vt:lpstr>
      <vt:lpstr>Organization</vt:lpstr>
      <vt:lpstr>Body Language</vt:lpstr>
      <vt:lpstr>Eye Contact</vt:lpstr>
      <vt:lpstr>Speed</vt:lpstr>
      <vt:lpstr>Tone</vt:lpstr>
      <vt:lpstr>Delivery</vt:lpstr>
      <vt:lpstr>The End 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Tips</dc:title>
  <dc:creator>Rosakon Chawanangkun</dc:creator>
  <cp:lastModifiedBy>Rosakon Chawanangkun</cp:lastModifiedBy>
  <cp:revision>1</cp:revision>
  <dcterms:created xsi:type="dcterms:W3CDTF">2014-04-08T04:49:53Z</dcterms:created>
  <dcterms:modified xsi:type="dcterms:W3CDTF">2014-04-08T05:00:32Z</dcterms:modified>
</cp:coreProperties>
</file>